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8"/>
  </p:handoutMasterIdLst>
  <p:sldIdLst>
    <p:sldId id="256" r:id="rId2"/>
    <p:sldId id="257" r:id="rId3"/>
    <p:sldId id="283" r:id="rId4"/>
    <p:sldId id="258" r:id="rId5"/>
    <p:sldId id="259" r:id="rId6"/>
    <p:sldId id="264" r:id="rId7"/>
    <p:sldId id="284" r:id="rId8"/>
    <p:sldId id="260" r:id="rId9"/>
    <p:sldId id="265" r:id="rId10"/>
    <p:sldId id="277" r:id="rId11"/>
    <p:sldId id="261" r:id="rId12"/>
    <p:sldId id="266" r:id="rId13"/>
    <p:sldId id="276" r:id="rId14"/>
    <p:sldId id="262" r:id="rId15"/>
    <p:sldId id="267" r:id="rId16"/>
    <p:sldId id="278" r:id="rId17"/>
    <p:sldId id="263" r:id="rId18"/>
    <p:sldId id="268" r:id="rId19"/>
    <p:sldId id="269" r:id="rId20"/>
    <p:sldId id="270" r:id="rId21"/>
    <p:sldId id="271" r:id="rId22"/>
    <p:sldId id="279" r:id="rId23"/>
    <p:sldId id="272" r:id="rId24"/>
    <p:sldId id="280" r:id="rId25"/>
    <p:sldId id="282" r:id="rId26"/>
    <p:sldId id="285" r:id="rId27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0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3" d="100"/>
          <a:sy n="43" d="100"/>
        </p:scale>
        <p:origin x="-2148" y="-90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161E99D9-7B01-4F7E-98C0-2E6239F0461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E75F6CB-26B6-44AC-8318-A58E85A4B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82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55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3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19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5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29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0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7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53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5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8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FACE3A-B24A-415B-8619-1E338D05E40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4CE0DE7-2136-4B25-89FE-6AC26BCF4C3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90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8dQ3lizkju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Arabic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Lesson </a:t>
            </a:r>
            <a:r>
              <a:rPr lang="en-US" sz="4000" dirty="0"/>
              <a:t>4</a:t>
            </a:r>
          </a:p>
        </p:txBody>
      </p:sp>
      <p:sp>
        <p:nvSpPr>
          <p:cNvPr id="4" name="AutoShape 2" descr="data:image/png;base64,iVBORw0KGgoAAAANSUhEUgAAAUQAAACcCAMAAAAwLiICAAAAkFBMVEX///8AAADBwcHw8PDn5+eGhob6+vrq6ur19fW+vr7t7e309PTp6en8/PzW1tbh4eHOzs6rq6uZmZlPT0+xsbFJSUl6enrc3Ny3t7fR0dGjo6MfHx90dHRgYGAwMDA8PDwTExN/f3+Pj49bW1tra2sqKipAQECLi4sYGBheXl5MTEyWlpYVFRUvLy8mJiY3NzeXmRHIAAAMJklEQVR4nO1d12KjOhA17iUu2IlriksSZ5O78f//3TWgESOhLrwhwHkzBpVhNF2i0ahRo0aNGjVq1KhRo0aNGjVq1KhRo0Zlsd7k3GD70M+5xeLj+yXnBl+D4GuUc5sFxyQI8m1wFUSYj/Nttdg4B0G+6/kUJNh2c222yBg/B8F7ng2uAsDHNs92i4xpNN1X2b8T+wYXQYp9WI1FvY1nexGv6N7CpIkh/jELGEhfT6nwSma7GAiYZmm00N93A/SDJeI0r3EWGmjtHdvcf3fBh4HFF/HeM5CxydJwmfdwC4kWM+fTmiHaIQiGsgdTJELw0ox/XFgiGjxeAnAiLOig/4bX33rNQnnv5UrGuxemta/bDbxIWCuIuLz+vte2gMj2MLs2uEOtVUM3N44cERHv9KLfc10DrBB8v4rVkJJR/wbKgUeOiGH61yH6/ahrgNXG+8hnHs+TH883HHeh8MQRMTVWEpVz0Tw/EL6D7jn60bzdsIuFBUfEGf3nkFzQPP/MMiK9Plzm60wWGp8cEVfwB9g+at3A6aU1+mtaDTs7wokjIv0DNM5K8XDMcAiVEYIcuuFOSMQ+XNAJtiFSTQPNvSXGPaLhCS6O4IreTGmD+61TQqUGUg5HuNaFKx3VkwTTRMfP9HeWF0gupgsS7L8noyZWf4LAKGxWWhCpFtGyRS/CGv00bGTyXmlGbMzBPhkgp+9AiPhWnUyJF4j7y7rJW1jh1YhmeWOSUIuN5NMYGR+prSEEMWfemIs0aVcZD9gTnKEd4w6I6Jz3rJjpTeKqrLP7wZuOlthWzAkkNg5ro4AJ7pj0nAQfOYzsF4Fo4pC5CCa4I0N9B8FdDkP7PSABrQNzEQxFt3Kn6GmH8olfjJXIwwt9iBgXp1QlxZKA2DgXJgBL460uwdXXLGeXHV0SU2QqMzcehmLyVk76G8uEhcA5oRHFtewpOZL01b5abjcJ2TDm8RiI6FDGQJRStdzuo8g5+SZE1KaesxC9lNKDZI/ZGi7IpjoEW0n6Sls+USoQJcJuI4AMlEP+mKRtqqVZ2iKTsEMu7ux3pZCXss9ndL8FgUAT0LCsvfsGCdfq5O8j/E0mzVRu03ovB1J8V1GzPAkmTcOyDttciFKqls/ylUyaiR1OXa3tbrh3V+y/GESdMrHDEZDC0lLZpoUpezudZFJYW2AviKSlHpiLb4QUZ5uW1vsAoWc1irVBpcCiuDkf4ijvmRAEFEFYuCwTrlTPTrM86KNnbS5MUiRA6Q1j40AVrWkRRGPEFy/bSYJoOagr+WKH8kFzy8+BcB2TZgFr2zRZwq7krJDVIVLpf9W3xF6B98aOW6XSSciACUHYxbZbfL1ohJ3FEDYGAvgQ36NjVx32N9pf0xHoEBrbNtGa3H60D4tHCYj0UFmlpAbasxByqhEz7dn9cfkaY3kOZ+avjNg4jGFHK0kMXJYDpuD+MIVnzZNVYNurFjQIGL/w0Jlfcgjj5mNWKL3PzQgJyQB8jVrb2qK51gPq8hJ202fN1TPdDBJKb6HBdlQCaI/xm3xgXPE1mpTJOQIwabz8aGxbR4kV7o3cTH4a25j0jQU76XC/6D0+/iRZJKI18hrIsdcnL8HGYfgWntc8PhD1RNS9WaFtg8ZxI8jczG56iw8rEjtM4E2paBjNRSvgiXvC+APA22oRFKbdPKYDI+LrYqhZ2miwsljuHN3jkD0DSLvhN4tmoA0FEAOFEbgg6ZRbv9HU8MyAtIYswyh3yT2YURwSPwQpqXjl8p+OiNpdAOfkNsY6BgdEtSa3aReMcbIRXVQAs5nsGbQZ08YAZYHMWTYbyRlpQmji04RzGI4Fi0LhaKFNMOzUYX0alzd20pZk+rmLNou4nqR1lzbBMUfGZxVAY1uR9/CNBwfaUH4O1iZtn5VSfQgBmZ8C8Yc2JX0GUcB1rwJaOdx7544AEUKjJ2F8mMVBrknt317aPCsupuCxBN/G0xtTPpML8PS0BddqqS4+pQLrln5gAE3wA4xCbOPAkD9k0Se00ZeJHCKFbVFURjW0wq2jotPZaRliorQl1x2JCLkq/IapES2JrWJaBZ/zZm/YGo1G7fADX7fI0ICA3StUOrw391OLJmhwKB+CPQYpdL0+ZZpNvQix89zPeplXAvAXbNYdaE6FEgSx45G+QWIRKfkJP3AR5C5pgkOW1pTDxf73XNwRBxuWAQqpIh6kV59DH5HBmc5skxm5ADqbgLwfbID1wWURE/FN2lcEyFdZzfZV1V8C4vz57E3op2GGlLUiIu7O96HK0tEKYtAi+BpoMqFcUwuRB3pgjk2yigxCab8kszTX+vJuArxOZmBhtPjDRSj0VUlAExw7B9NJmGELZX3FuKPWs016rp/oJGXYKIl3mJxiJgdlt3SdTFIrbZmZTYy9vt4STs7AcwZBL3T3O+KuaCuga60yrid5f4DEOFVpcD3SyKTQehNlOsyyEkTEYW0KEliolPjDnTgaUta2cnPn8v4oEjnhV4ZLl5Gwma7I7jAK0pOYDY53ArMJHeCxNPz2Fr8zGtO14ZmBARETmWVXF5AB6BYxaQT2jlmig0gCbICBESOJIkznQr6HXBoIaBtLcaXqjyB5tZ77tSAiJpHY99ycdoalcYTDsc8FTclVe7892B5OyNh52FKJD6/ApmC2a0DEZFSeyWPYdiLWYU0uGnExXU0Q5UdSAl6XQZ523Oq121OGPeiasJmvARGbeRARRLqIiDP+8C9zhwEUAWJciFO67Xkegw9tkys36G+WCxFXMiKuszExk3NtEoAiQM2CUapzGSWg1phFPdxOT8RNLkQk1ghLxPHkkKFghCdj5fhfhm9gQTpGQGka0OJ83jc9ESf5EPHME3HYfJR7sh3DQohFhnchjONa/EKHcGzF6EVoqdCPI7PzvuKWUT7Lmbzi+9Fw2JvOwqPU2QN8HJtk7MNoGkPx+JcZIpIwjrN3YJK2cIU3EXv6PtyBiEgiJs5hJ6PwkiO8iWiUD3AFVkXJFfeijYu6Kx/8NiK6b0fhDf8c8Q+IuDVJRYuRJaLHcdnOo9Di9kRsaqtz5MgQ0bgoSQB10NEHtybiIvbcXtQ3SZEhotemh2dNb87wJmJL2TyJmowcpTpPxDevw+/5jxvkBm8iqgTemcZqu+IArQ48ER19PoAyAO4BbyIepE0fxbttbYCIGHO872DdXqUW3kQURa+veF/z2Zueg8+AiBhFOjwZsYErlfKELxGFq/m0FTZ7d/4Q3a0AIuIsn3Ofb6KifYnIL5DLcjuRZxC7zYOEc8VA/sk6r33fs2bu8PzUJwSojtemZpupSbCuPzEe3ABlZMICb6TzBJRS3/5M5tB7B1hR4XUSmiW8MuQFRp8WuRd242/xQX3ivL8oXCGkwaVqfFjwFkD1bMU9DKHgwJU2Pz2WnPHvvv+AUvPmCeVfgUnw/o+WFg60luwA5sgLe/gX3HhANCyZWiFhx4WYjN38jr7ANCzbUaO0/uUkqgP8Cjo5GcVMdLNk36vFcamnDBnj9PcxD++JiQyW7euMbCHWKxdTIVVwR99zwrhQ/++PCwyekOvP7Xnn5H26627uFf+asqdk+EebfxyXK62oXOfOAOHk3zn9Z+9xmAv3ptw3BxYGyYyWiZ3GRb45Qo3Yfx336Ha5REkZBCIkxQ9XdTFmGZHf5nNgZ+8Wap/xlYclCPKhpdUZNvoMnThWa7OTd9pd2srk68pwZPA3ntDVeLlLZ8nvHeL2iDkccCvIHJfhUzFcsVikJ6dQqcp50Bwj/rHvbJBNd5aBhtwmX7LrdrMQLdc+u6vadhmO7wXFQL/fQGxktDFVFbMXEZN00SbCTMRg//m1HkqN8KmohuWtHJ9zZCeFt3+vhXGVEaUFHzFIFNT+T2ew4suuupujsC7us8DnI1ug/ZeZlUkYsXWIb83s+kVHDu6fX+f3zU2712pPmmFHdspNecKwA1T1Z2iz9CItnfH6WuGnhFgSeBzUVjysqYFtHIhtPwl9vqlq3zWHRckCiI37bxtGVGJmWFpdgpADj3GspPMx2Uahvrj6qWxsSLDNMZYyPSrLw1/K+zX5UZ7cMZ6cZSTcl0qh3Bor0YkKD9X6uE4eaE3mWNHsjqXw8n4Eq9lgHW7XzRLEDWvUqFGjRo0aNWrUqFGjRo0aNWr8EP4H9V2GeAc5gbEAAAAASUVORK5CYII="/>
          <p:cNvSpPr>
            <a:spLocks noChangeAspect="1" noChangeArrowheads="1"/>
          </p:cNvSpPr>
          <p:nvPr/>
        </p:nvSpPr>
        <p:spPr bwMode="auto">
          <a:xfrm>
            <a:off x="1206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473" y="1477818"/>
            <a:ext cx="633046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43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Board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Loweh</a:t>
            </a:r>
            <a:endParaRPr lang="en-US" sz="2800" dirty="0" smtClean="0"/>
          </a:p>
          <a:p>
            <a:r>
              <a:rPr lang="en-US" sz="2800" dirty="0" smtClean="0"/>
              <a:t>Arabic: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801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desk(student’s)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Thaawilat</a:t>
            </a:r>
            <a:endParaRPr lang="en-US" sz="2800" dirty="0" smtClean="0"/>
          </a:p>
          <a:p>
            <a:r>
              <a:rPr lang="en-US" sz="2800" dirty="0" smtClean="0"/>
              <a:t>Arabic: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137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chair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Koursee</a:t>
            </a:r>
            <a:endParaRPr lang="en-US" sz="2800" dirty="0" smtClean="0"/>
          </a:p>
          <a:p>
            <a:r>
              <a:rPr lang="en-US" sz="2800" dirty="0" smtClean="0"/>
              <a:t>Arabic: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417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paper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Waraka</a:t>
            </a:r>
            <a:endParaRPr lang="en-US" sz="2800" dirty="0" smtClean="0"/>
          </a:p>
          <a:p>
            <a:r>
              <a:rPr lang="en-US" sz="2800" dirty="0" smtClean="0"/>
              <a:t>Arabic: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760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pen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Kalam</a:t>
            </a:r>
            <a:endParaRPr lang="en-US" sz="2800" dirty="0" smtClean="0"/>
          </a:p>
          <a:p>
            <a:r>
              <a:rPr lang="en-US" sz="2800" dirty="0" smtClean="0"/>
              <a:t>Arabic: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28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ruler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Missthara</a:t>
            </a:r>
            <a:endParaRPr lang="en-US" sz="2800" dirty="0" smtClean="0"/>
          </a:p>
          <a:p>
            <a:r>
              <a:rPr lang="en-US" sz="2800" dirty="0" smtClean="0"/>
              <a:t>Arabic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149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calculator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Haassiba</a:t>
            </a:r>
            <a:endParaRPr lang="en-US" sz="2800" dirty="0" smtClean="0"/>
          </a:p>
          <a:p>
            <a:r>
              <a:rPr lang="en-US" sz="2800" dirty="0" smtClean="0"/>
              <a:t>Arabic: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105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have an easel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known as “</a:t>
            </a:r>
            <a:r>
              <a:rPr lang="en-US" dirty="0" err="1" smtClean="0"/>
              <a:t>Alhamel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82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Letter </a:t>
            </a:r>
            <a:r>
              <a:rPr lang="en-US" dirty="0" err="1" smtClean="0"/>
              <a:t>Alif</a:t>
            </a:r>
            <a:r>
              <a:rPr lang="en-US" dirty="0" smtClean="0"/>
              <a:t> </a:t>
            </a:r>
            <a:r>
              <a:rPr lang="en-US" dirty="0" err="1" smtClean="0"/>
              <a:t>Maqsura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AE" sz="5400" dirty="0"/>
              <a:t>ى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2603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The </a:t>
            </a:r>
            <a:r>
              <a:rPr lang="en-US" sz="1400" dirty="0" err="1" smtClean="0"/>
              <a:t>ltters</a:t>
            </a:r>
            <a:r>
              <a:rPr lang="en-US" sz="1400" dirty="0" smtClean="0"/>
              <a:t> </a:t>
            </a:r>
            <a:r>
              <a:rPr lang="en-US" sz="1400" i="1" dirty="0" err="1" smtClean="0"/>
              <a:t>alif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Maqsura</a:t>
            </a:r>
            <a:r>
              <a:rPr lang="en-US" sz="1400" i="1" dirty="0" smtClean="0"/>
              <a:t> is a variant of the regular </a:t>
            </a:r>
            <a:r>
              <a:rPr lang="en-US" sz="1400" i="1" dirty="0" err="1" smtClean="0"/>
              <a:t>alif</a:t>
            </a:r>
            <a:r>
              <a:rPr lang="en-US" sz="1400" i="1" dirty="0" smtClean="0"/>
              <a:t>. It is pronounced the same as </a:t>
            </a:r>
            <a:r>
              <a:rPr lang="en-US" sz="1400" i="1" dirty="0" err="1" smtClean="0"/>
              <a:t>alif</a:t>
            </a:r>
            <a:r>
              <a:rPr lang="en-US" sz="1400" i="1" dirty="0" smtClean="0"/>
              <a:t> (A), but it is restricted to a final word position. Just like a </a:t>
            </a:r>
            <a:r>
              <a:rPr lang="en-US" sz="1400" i="1" dirty="0" err="1" smtClean="0"/>
              <a:t>ya</a:t>
            </a:r>
            <a:r>
              <a:rPr lang="en-US" sz="1400" i="1" dirty="0" smtClean="0"/>
              <a:t> minus the two dots below it.</a:t>
            </a:r>
            <a:endParaRPr lang="en-US" sz="1400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Independent: _____________</a:t>
            </a:r>
          </a:p>
          <a:p>
            <a:endParaRPr lang="en-US" dirty="0"/>
          </a:p>
          <a:p>
            <a:r>
              <a:rPr lang="en-US" dirty="0" smtClean="0"/>
              <a:t>Final Connected: 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Review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Say in Arabic: My name is __________________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5226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AE" dirty="0"/>
              <a:t> ع+ل+ى</a:t>
            </a:r>
            <a:r>
              <a:rPr lang="ar-AE" dirty="0" smtClean="0"/>
              <a:t>=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AE" dirty="0"/>
              <a:t>ف+د+و+ى</a:t>
            </a:r>
            <a:r>
              <a:rPr lang="ar-AE" dirty="0" smtClean="0"/>
              <a:t>=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AE" dirty="0"/>
              <a:t>ل+ي+ل+ى=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8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ر+ع+ى=</a:t>
            </a:r>
            <a:br>
              <a:rPr lang="ar-AE" dirty="0"/>
            </a:br>
            <a:r>
              <a:rPr lang="ar-AE" dirty="0"/>
              <a:t>ي+ش+ت+ر+ى=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Listen to each word dictated to you </a:t>
            </a:r>
            <a:r>
              <a:rPr lang="en-US" smtClean="0"/>
              <a:t>and write it down.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7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 is: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 work: </a:t>
            </a:r>
            <a:br>
              <a:rPr lang="en-US" dirty="0" smtClean="0"/>
            </a:br>
            <a:r>
              <a:rPr lang="en-US" dirty="0" smtClean="0"/>
              <a:t>Connect the following letters to form words including vowels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6800"/>
            <a:ext cx="7290054" cy="5586984"/>
          </a:xfrm>
        </p:spPr>
        <p:txBody>
          <a:bodyPr>
            <a:normAutofit fontScale="90000"/>
          </a:bodyPr>
          <a:lstStyle/>
          <a:p>
            <a:pPr algn="r"/>
            <a:r>
              <a:rPr lang="en-US" sz="6000" dirty="0" smtClean="0"/>
              <a:t>  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 smtClean="0"/>
              <a:t>Name: ________  Date: </a:t>
            </a:r>
            <a:br>
              <a:rPr lang="en-US" sz="6000" dirty="0" smtClean="0"/>
            </a:br>
            <a:r>
              <a:rPr lang="en-US" sz="6000" dirty="0" smtClean="0"/>
              <a:t> </a:t>
            </a:r>
            <a:r>
              <a:rPr lang="ar-AE" sz="6000" dirty="0" smtClean="0"/>
              <a:t> 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ar-AE" sz="6000" dirty="0" smtClean="0"/>
              <a:t>د+َ+ر+ّ+ا+ج+َ+ة</a:t>
            </a:r>
            <a:r>
              <a:rPr lang="ar-AE" sz="6000" dirty="0"/>
              <a:t>=</a:t>
            </a:r>
            <a:br>
              <a:rPr lang="ar-AE" sz="6000" dirty="0"/>
            </a:br>
            <a:r>
              <a:rPr lang="ar-AE" sz="6000" dirty="0"/>
              <a:t>ا+ء+بْ+ت+ِ+س+َ+ا+م</a:t>
            </a:r>
            <a:r>
              <a:rPr lang="ar-AE" sz="6000" dirty="0" smtClean="0"/>
              <a:t>=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ar-AE" sz="6000" dirty="0"/>
              <a:t>خ+َ+ب+ب+ا+ز=</a:t>
            </a:r>
            <a:br>
              <a:rPr lang="ar-AE" sz="6000" dirty="0"/>
            </a:br>
            <a:r>
              <a:rPr lang="ar-AE" sz="6000" dirty="0"/>
              <a:t>م+َ+س+ا+ء=</a:t>
            </a:r>
            <a:br>
              <a:rPr lang="ar-AE" sz="6000" dirty="0"/>
            </a:br>
            <a:r>
              <a:rPr lang="ar-AE" sz="6000" dirty="0"/>
              <a:t>غ+ُ+ر+ْ+ف+َ+ة</a:t>
            </a:r>
            <a:r>
              <a:rPr lang="ar-AE" sz="6000" dirty="0" smtClean="0"/>
              <a:t>=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ar-AE" sz="6000" dirty="0"/>
              <a:t>ا+ء+ه+ْ+ل+ا+ً=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95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85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Arabic alphabets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www.youtube.com/watch?v=8dQ3lizkjuE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9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What is your name: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some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46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you?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Address a male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33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Say: Good bye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5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Nice to meet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8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0" y="4630271"/>
            <a:ext cx="3209365" cy="179290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Window</a:t>
            </a:r>
          </a:p>
          <a:p>
            <a:r>
              <a:rPr lang="en-US" sz="3600" dirty="0" err="1" smtClean="0"/>
              <a:t>Nafida</a:t>
            </a:r>
            <a:r>
              <a:rPr lang="en-US" sz="3600" dirty="0" smtClean="0"/>
              <a:t>:</a:t>
            </a:r>
          </a:p>
          <a:p>
            <a:r>
              <a:rPr lang="en-US" sz="3600" dirty="0" smtClean="0"/>
              <a:t>Arabic:</a:t>
            </a:r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Familiar Objects at school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802" y="2528201"/>
            <a:ext cx="3049624" cy="2119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660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door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Baab</a:t>
            </a:r>
            <a:endParaRPr lang="en-US" sz="3600" dirty="0" smtClean="0"/>
          </a:p>
          <a:p>
            <a:r>
              <a:rPr lang="en-US" sz="3600" dirty="0" smtClean="0"/>
              <a:t>Arabic: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710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244</TotalTime>
  <Words>196</Words>
  <Application>Microsoft Office PowerPoint</Application>
  <PresentationFormat>On-screen Show (4:3)</PresentationFormat>
  <Paragraphs>54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Tw Cen MT</vt:lpstr>
      <vt:lpstr>Tw Cen MT Condensed</vt:lpstr>
      <vt:lpstr>Wingdings 3</vt:lpstr>
      <vt:lpstr>Integral</vt:lpstr>
      <vt:lpstr>Welcome to Arabic II</vt:lpstr>
      <vt:lpstr>Mixed Review</vt:lpstr>
      <vt:lpstr>Arabic alphabets http://www.youtube.com/watch?v=8dQ3lizkjuE </vt:lpstr>
      <vt:lpstr>What is your name:</vt:lpstr>
      <vt:lpstr>How are you?</vt:lpstr>
      <vt:lpstr>Say: Good bye</vt:lpstr>
      <vt:lpstr>Nice to meet you</vt:lpstr>
      <vt:lpstr>Familiar Objects at school</vt:lpstr>
      <vt:lpstr>This is a door</vt:lpstr>
      <vt:lpstr>This is a Board</vt:lpstr>
      <vt:lpstr>This is a desk(student’s)</vt:lpstr>
      <vt:lpstr>This is a chair</vt:lpstr>
      <vt:lpstr>This is a paper</vt:lpstr>
      <vt:lpstr>This is a pen</vt:lpstr>
      <vt:lpstr>This is a ruler</vt:lpstr>
      <vt:lpstr>This is a calculator</vt:lpstr>
      <vt:lpstr>I have an easel</vt:lpstr>
      <vt:lpstr>The Letter Alif Maqsura</vt:lpstr>
      <vt:lpstr>The ltters alif Maqsura is a variant of the regular alif. It is pronounced the same as alif (A), but it is restricted to a final word position. Just like a ya minus the two dots below it.</vt:lpstr>
      <vt:lpstr> ع+ل+ى= ف+د+و+ى= ل+ي+ل+ى=</vt:lpstr>
      <vt:lpstr>ر+ع+ى= ي+ش+ت+ر+ى=</vt:lpstr>
      <vt:lpstr>Listen to each word dictated to you and write it down.</vt:lpstr>
      <vt:lpstr>Today is:</vt:lpstr>
      <vt:lpstr>Home work:  Connect the following letters to form words including vowels</vt:lpstr>
      <vt:lpstr>     Name: ________  Date:     د+َ+ر+ّ+ا+ج+َ+ة= ا+ء+بْ+ت+ِ+س+َ+ا+م= خ+َ+ب+ب+ا+ز= م+َ+س+ا+ء= غ+ُ+ر+ْ+ف+َ+ة= ا+ء+ه+ْ+ل+ا+ً=    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Arabic I</dc:title>
  <dc:creator>NPCSD</dc:creator>
  <cp:lastModifiedBy>Kurzban, Souad</cp:lastModifiedBy>
  <cp:revision>49</cp:revision>
  <cp:lastPrinted>2014-05-13T16:41:35Z</cp:lastPrinted>
  <dcterms:created xsi:type="dcterms:W3CDTF">2014-05-04T00:44:51Z</dcterms:created>
  <dcterms:modified xsi:type="dcterms:W3CDTF">2016-09-15T16:35:23Z</dcterms:modified>
</cp:coreProperties>
</file>